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770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03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80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4289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702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7495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856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4588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6685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377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419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873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223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6364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899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82B4-ECB0-4471-AC47-D4A673A52810}" type="datetimeFigureOut">
              <a:rPr lang="hr-HR" smtClean="0"/>
              <a:t>27.6.2022.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587707-30DF-440A-B14C-47CED6BBCDC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795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0B7A-AC24-5835-3430-00585801B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</a:pPr>
            <a:b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r-HR" sz="44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Detekcija voća u slikama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0FFF7-16C7-A6F5-16FA-98BAE4DFF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sz="24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Raspoznavanje uzoraka i strojno učenje</a:t>
            </a:r>
            <a:endParaRPr lang="en-US" sz="2400" b="1" kern="150" dirty="0">
              <a:effectLst/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endParaRPr lang="en-US" sz="2400" b="1" kern="150" dirty="0">
              <a:effectLst/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r>
              <a:rPr lang="en-US" sz="1800" b="1" kern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Toni Kunštek</a:t>
            </a:r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141036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4AED-3BCC-CF9F-02BF-4AFF2B8D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Rezultati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20F3-3AA7-94CE-3610-85A19954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 descr="A bunch of grapes from a vine&#10;&#10;Description automatically generated with low confidence">
            <a:extLst>
              <a:ext uri="{FF2B5EF4-FFF2-40B4-BE49-F238E27FC236}">
                <a16:creationId xmlns:a16="http://schemas.microsoft.com/office/drawing/2014/main" id="{27A9C20E-5F17-3472-197B-AA4A9E1F44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1" y="1496377"/>
            <a:ext cx="8233670" cy="4971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21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B204-EFDE-C7DD-01EB-484D3F61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72AD-F642-F79B-2DFD-DDBA5293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A491D-2127-BEE0-5E74-CC5B5854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8" y="624110"/>
            <a:ext cx="8000999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5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C509-71D5-7B89-BA3D-BBED9FAF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590AF-3CAB-86AC-5CA6-46C3049F6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 descr="A picture containing text, bunch, different, several&#10;&#10;Description automatically generated">
            <a:extLst>
              <a:ext uri="{FF2B5EF4-FFF2-40B4-BE49-F238E27FC236}">
                <a16:creationId xmlns:a16="http://schemas.microsoft.com/office/drawing/2014/main" id="{E829A704-EA3E-016E-D4BB-BE152D344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53" y="1288145"/>
            <a:ext cx="10332893" cy="5048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56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A8BC431-D579-C2F1-8B91-FCC2CB66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22" y="5615"/>
            <a:ext cx="6662103" cy="685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34F4E-6C1A-6277-1F6C-39CBE953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75" y="838200"/>
            <a:ext cx="2781301" cy="2771774"/>
          </a:xfrm>
        </p:spPr>
        <p:txBody>
          <a:bodyPr/>
          <a:lstStyle/>
          <a:p>
            <a:r>
              <a:rPr lang="en-US" dirty="0"/>
              <a:t>Graf</a:t>
            </a:r>
            <a:br>
              <a:rPr lang="en-US" dirty="0"/>
            </a:br>
            <a:r>
              <a:rPr lang="en-US" dirty="0" err="1"/>
              <a:t>učenja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EF09-A223-3EE8-FA9F-8C1057B9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7443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A8BC431-D579-C2F1-8B91-FCC2CB66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1254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34F4E-6C1A-6277-1F6C-39CBE953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EF09-A223-3EE8-FA9F-8C1057B9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912" y="4102415"/>
            <a:ext cx="3116263" cy="1701172"/>
          </a:xfrm>
        </p:spPr>
        <p:txBody>
          <a:bodyPr>
            <a:normAutofit/>
          </a:bodyPr>
          <a:lstStyle/>
          <a:p>
            <a:r>
              <a:rPr lang="hr-H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mAP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</a:t>
            </a:r>
            <a:r>
              <a:rPr lang="hr-H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81.32%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</a:rPr>
              <a:t>IoU</a:t>
            </a:r>
            <a:r>
              <a:rPr lang="en-US" sz="2000" dirty="0">
                <a:latin typeface="Times New Roman" panose="02020603050405020304" pitchFamily="18" charset="0"/>
              </a:rPr>
              <a:t> = 55.8%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410792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E988-89B3-7C3A-5959-626946BA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FEA58-EB42-281F-3AFC-350E46C2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941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D172A-3090-FE5A-30E1-5408FF3F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Cilj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61C4-97ED-8D62-E114-948DC0B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 descr="A picture containing text, indoor, fruit, colorful&#10;&#10;Description automatically generated">
            <a:extLst>
              <a:ext uri="{FF2B5EF4-FFF2-40B4-BE49-F238E27FC236}">
                <a16:creationId xmlns:a16="http://schemas.microsoft.com/office/drawing/2014/main" id="{889CACE6-899B-EA2A-B6B0-C5592A5A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79" y="1590675"/>
            <a:ext cx="7157256" cy="4812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67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039D-313D-5E88-8C43-C79151C2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Duboko</a:t>
            </a:r>
            <a:r>
              <a:rPr lang="en-US" dirty="0"/>
              <a:t> </a:t>
            </a:r>
            <a:r>
              <a:rPr lang="en-US" dirty="0" err="1"/>
              <a:t>učenje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0EDB-E9D4-591B-02F5-93B30565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C841801-6959-B142-FD55-79336877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33" y="1889420"/>
            <a:ext cx="7453533" cy="37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1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4879-FE01-0F4E-C153-0AE1A5F0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DB80-0119-DA64-41F1-3B869E53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21600-6716-24D8-C1AD-D7AEBF482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57" y="1707927"/>
            <a:ext cx="793975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179E-5ADB-A280-6DB0-887F0AC9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</a:t>
            </a:r>
            <a:r>
              <a:rPr lang="en-US" dirty="0" err="1"/>
              <a:t>algoritam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546E-DFFB-AF0F-49C3-A678823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094A50-35A1-2914-ABB3-8E2B761DB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22" y="1739996"/>
            <a:ext cx="7131469" cy="452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67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179E-5ADB-A280-6DB0-887F0AC9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Usporedba</a:t>
            </a:r>
            <a:r>
              <a:rPr lang="en-US" dirty="0"/>
              <a:t> s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rješenjima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546E-DFFB-AF0F-49C3-A678823A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60D87DA-34B5-3BEE-4A63-9AD810AC0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739996"/>
            <a:ext cx="6625484" cy="452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98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C74B-1978-5651-1F85-0BF0CB84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IOU – intersection over union</a:t>
            </a:r>
            <a:endParaRPr lang="hr-HR" dirty="0"/>
          </a:p>
        </p:txBody>
      </p:sp>
      <p:pic>
        <p:nvPicPr>
          <p:cNvPr id="6" name="Content Placeholder 5" descr="A stop sign on the street&#10;&#10;Description automatically generated with medium confidence">
            <a:extLst>
              <a:ext uri="{FF2B5EF4-FFF2-40B4-BE49-F238E27FC236}">
                <a16:creationId xmlns:a16="http://schemas.microsoft.com/office/drawing/2014/main" id="{D6E2F9F4-E37E-813C-00E0-608C1EF6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56" y="2538135"/>
            <a:ext cx="5037666" cy="3778250"/>
          </a:xfr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B181AF4A-0B0F-0588-4673-E21780FED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3135314"/>
            <a:ext cx="6256337" cy="258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09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804E-81FD-E3B2-A23F-1B7BAAF0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Treniranje</a:t>
            </a:r>
            <a:r>
              <a:rPr lang="en-US" dirty="0"/>
              <a:t> YOLO </a:t>
            </a:r>
            <a:r>
              <a:rPr lang="en-US" dirty="0" err="1"/>
              <a:t>mreže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DFEE-4591-E55E-27AA-2515C047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0" y="2133600"/>
            <a:ext cx="2817812" cy="3777622"/>
          </a:xfrm>
        </p:spPr>
        <p:txBody>
          <a:bodyPr/>
          <a:lstStyle/>
          <a:p>
            <a:r>
              <a:rPr lang="en-US" dirty="0"/>
              <a:t>batch</a:t>
            </a:r>
          </a:p>
          <a:p>
            <a:r>
              <a:rPr lang="en-US" dirty="0"/>
              <a:t>subdivisions</a:t>
            </a:r>
          </a:p>
          <a:p>
            <a:r>
              <a:rPr lang="en-US" dirty="0" err="1"/>
              <a:t>max_batches</a:t>
            </a:r>
            <a:endParaRPr lang="en-US" dirty="0"/>
          </a:p>
          <a:p>
            <a:r>
              <a:rPr lang="en-US" dirty="0"/>
              <a:t>width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filters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269F2-BCE7-6360-16F1-1642149A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715945"/>
            <a:ext cx="8158671" cy="38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8C71-590B-62A5-E330-8C58EE58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Treniranje</a:t>
            </a:r>
            <a:r>
              <a:rPr lang="en-US" dirty="0"/>
              <a:t> - dataset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41DA-2CCE-CB65-93E0-D3B45A4F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383C3-AFCC-428B-B326-45C483CE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63" y="1905000"/>
            <a:ext cx="10515237" cy="419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466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918</TotalTime>
  <Words>58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 3</vt:lpstr>
      <vt:lpstr>Wisp</vt:lpstr>
      <vt:lpstr> Detekcija voća u slikama</vt:lpstr>
      <vt:lpstr>Cilj</vt:lpstr>
      <vt:lpstr>Duboko učenje</vt:lpstr>
      <vt:lpstr>CNN</vt:lpstr>
      <vt:lpstr>YOLO algoritam</vt:lpstr>
      <vt:lpstr>Usporedba s drugim rješenjima</vt:lpstr>
      <vt:lpstr>IOU – intersection over union</vt:lpstr>
      <vt:lpstr>Treniranje YOLO mreže</vt:lpstr>
      <vt:lpstr>Treniranje - dataset</vt:lpstr>
      <vt:lpstr>Rezultati</vt:lpstr>
      <vt:lpstr>PowerPoint Presentation</vt:lpstr>
      <vt:lpstr>PowerPoint Presentation</vt:lpstr>
      <vt:lpstr>Graf učenja</vt:lpstr>
      <vt:lpstr>PowerPoint Presentation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Detekcija voća u slikama</dc:title>
  <dc:creator>Toni Kunštek</dc:creator>
  <cp:lastModifiedBy>Toni Kunštek</cp:lastModifiedBy>
  <cp:revision>5</cp:revision>
  <dcterms:created xsi:type="dcterms:W3CDTF">2022-06-27T09:07:56Z</dcterms:created>
  <dcterms:modified xsi:type="dcterms:W3CDTF">2022-06-28T00:26:44Z</dcterms:modified>
</cp:coreProperties>
</file>